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ooja%20Chavan\Downloads\Sample%20Secondary%202312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skyquestt-my.sharepoint.com/personal/prachi_mishra_skyquestt_com/Documents/Desktop/Big%20Data%20Market/CP_Big%20Data%20Mark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kshay%20Arya\Downloads\drggfd.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4.jpe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32.xml"/><Relationship Id="rId5" Type="http://schemas.openxmlformats.org/officeDocument/2006/relationships/chart" Target="../charts/chart6.xml"/><Relationship Id="rId4" Type="http://schemas.openxmlformats.org/officeDocument/2006/relationships/chart" Target="../charts/chart5.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microsoft.com/office/2007/relationships/hdphoto" Target="../media/hdphoto11.wdp"/><Relationship Id="rId7" Type="http://schemas.openxmlformats.org/officeDocument/2006/relationships/image" Target="../media/image55.png"/><Relationship Id="rId12" Type="http://schemas.microsoft.com/office/2007/relationships/hdphoto" Target="../media/hdphoto13.wdp"/><Relationship Id="rId2" Type="http://schemas.openxmlformats.org/officeDocument/2006/relationships/image" Target="../media/image52.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4.GIF"/><Relationship Id="rId11" Type="http://schemas.openxmlformats.org/officeDocument/2006/relationships/image" Target="../media/image58.png"/><Relationship Id="rId5" Type="http://schemas.openxmlformats.org/officeDocument/2006/relationships/image" Target="../media/image53.png"/><Relationship Id="rId15" Type="http://schemas.openxmlformats.org/officeDocument/2006/relationships/image" Target="../media/image60.png"/><Relationship Id="rId10" Type="http://schemas.microsoft.com/office/2007/relationships/hdphoto" Target="../media/hdphoto12.wdp"/><Relationship Id="rId4" Type="http://schemas.openxmlformats.org/officeDocument/2006/relationships/image" Target="../media/image4.png"/><Relationship Id="rId9" Type="http://schemas.openxmlformats.org/officeDocument/2006/relationships/image" Target="../media/image57.png"/><Relationship Id="rId14" Type="http://schemas.microsoft.com/office/2007/relationships/hdphoto" Target="../media/hdphoto14.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hyperlink" Target="https://twitter.com/skyquestt?lang=en" TargetMode="External"/><Relationship Id="rId7" Type="http://schemas.openxmlformats.org/officeDocument/2006/relationships/hyperlink" Target="https://www.facebook.com/STI4SDG/" TargetMode="External"/><Relationship Id="rId12" Type="http://schemas.openxmlformats.org/officeDocument/2006/relationships/image" Target="../media/image70.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10" Type="http://schemas.openxmlformats.org/officeDocument/2006/relationships/image" Target="../media/image68.svg"/><Relationship Id="rId4" Type="http://schemas.openxmlformats.org/officeDocument/2006/relationships/image" Target="../media/image64.png"/><Relationship Id="rId9" Type="http://schemas.openxmlformats.org/officeDocument/2006/relationships/image" Target="../media/image67.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{{timeline}}</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{{context}}</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{{heading}}</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{{org_1}}</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{{org_2}}</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{{org_3}}</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{{org_4}}</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{{paper_4}}</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{{org_5}}</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{{paper_5}}</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{{heading_2}}</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34464"/>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{{para}}</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{{heading}}</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{{heading}}</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a:t>
            </a:r>
            <a:r>
              <a:rPr lang="en-US" sz="900" b="1" dirty="0">
                <a:solidFill>
                  <a:schemeClr val="bg1"/>
                </a:solidFill>
                <a:effectLst/>
                <a:latin typeface="+mj-lt"/>
              </a:rPr>
              <a:t>amount</a:t>
            </a:r>
            <a:r>
              <a:rPr lang="en-US" sz="1000" b="1" dirty="0">
                <a:solidFill>
                  <a:schemeClr val="bg1"/>
                </a:solidFill>
                <a:effectLst/>
                <a:latin typeface="Consolas" panose="020B0609020204030204" pitchFamily="49" charset="0"/>
              </a:rPr>
              <a:t>_1}}</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7" name="TextBox 6">
            <a:extLst>
              <a:ext uri="{FF2B5EF4-FFF2-40B4-BE49-F238E27FC236}">
                <a16:creationId xmlns:a16="http://schemas.microsoft.com/office/drawing/2014/main" id="{72D1B906-EB54-4F8E-B9D9-EEA9D4E2240D}"/>
              </a:ext>
            </a:extLst>
          </p:cNvPr>
          <p:cNvSpPr txBox="1"/>
          <p:nvPr/>
        </p:nvSpPr>
        <p:spPr>
          <a:xfrm>
            <a:off x="931182" y="6376772"/>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market drivers &amp; opportunities  only for representation view . </a:t>
            </a:r>
            <a:r>
              <a:rPr lang="en-US" sz="800" b="1" i="1" dirty="0">
                <a:solidFill>
                  <a:prstClr val="black"/>
                </a:solidFill>
                <a:latin typeface="Poppins"/>
                <a:sym typeface="Poppins Bold"/>
              </a:rPr>
              <a:t>Our </a:t>
            </a:r>
            <a:r>
              <a:rPr lang="en-US" sz="800" b="1" i="1">
                <a:solidFill>
                  <a:prstClr val="black"/>
                </a:solidFill>
                <a:latin typeface="Poppins"/>
                <a:sym typeface="Poppins Bold"/>
              </a:rPr>
              <a:t>details analysis </a:t>
            </a:r>
            <a:r>
              <a:rPr kumimoji="0" lang="en-US" sz="800" b="1" i="1" u="none" strike="noStrike" kern="0" cap="none" spc="0" normalizeH="0" baseline="0" noProof="0">
                <a:ln>
                  <a:noFill/>
                </a:ln>
                <a:solidFill>
                  <a:prstClr val="black"/>
                </a:solidFill>
                <a:effectLst/>
                <a:uLnTx/>
                <a:uFillTx/>
                <a:latin typeface="Poppins"/>
                <a:ea typeface="+mn-ea"/>
                <a:cs typeface="Poppins Bold"/>
                <a:sym typeface="Poppins Bold"/>
              </a:rPr>
              <a:t>will </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be covered in the Final Report.</a:t>
            </a: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default_kmi</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user_kmi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{{timeline}}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{{heading}}-</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{{timeline}}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{{timeline}}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a:t>
            </a:r>
            <a:r>
              <a:rPr lang="en-US" sz="500" dirty="0">
                <a:solidFill>
                  <a:srgbClr val="000000"/>
                </a:solidFill>
                <a:latin typeface="+mj-lt"/>
                <a:ea typeface="Cambria" panose="02040503050406030204" pitchFamily="18" charset="0"/>
                <a:cs typeface="Poppins Medium"/>
                <a:sym typeface="Poppins Medium"/>
              </a:rPr>
              <a:t> </a:t>
            </a:r>
            <a:r>
              <a:rPr lang="en-US" sz="500" b="1" dirty="0">
                <a:solidFill>
                  <a:srgbClr val="7340CC"/>
                </a:solidFill>
                <a:latin typeface="+mj-lt"/>
                <a:ea typeface="Cambria" panose="02040503050406030204" pitchFamily="18" charset="0"/>
                <a:cs typeface="Poppins Medium"/>
                <a:sym typeface="Poppins Medium"/>
              </a:rPr>
              <a:t>{{heading}}  </a:t>
            </a:r>
            <a:r>
              <a:rPr lang="en-US" sz="500" dirty="0">
                <a:solidFill>
                  <a:srgbClr val="000000"/>
                </a:solidFill>
                <a:latin typeface="+mj-lt"/>
                <a:ea typeface="Cambria" panose="02040503050406030204" pitchFamily="18" charset="0"/>
                <a:cs typeface="Poppins Medium"/>
                <a:sym typeface="Poppins Medium"/>
              </a:rPr>
              <a:t>players</a:t>
            </a:r>
            <a:r>
              <a:rPr sz="500" dirty="0">
                <a:solidFill>
                  <a:srgbClr val="000000"/>
                </a:solidFill>
                <a:latin typeface="+mj-lt"/>
                <a:ea typeface="Cambria" panose="02040503050406030204" pitchFamily="18" charset="0"/>
                <a:cs typeface="Poppins Medium"/>
                <a:sym typeface="Poppins Medium"/>
              </a:rPr>
              <a:t> for the year </a:t>
            </a:r>
            <a:r>
              <a:rPr lang="en-IN" sz="500" dirty="0">
                <a:solidFill>
                  <a:srgbClr val="000000"/>
                </a:solidFill>
                <a:latin typeface="+mj-lt"/>
                <a:ea typeface="Cambria" panose="02040503050406030204" pitchFamily="18" charset="0"/>
                <a:cs typeface="Poppins Medium"/>
                <a:sym typeface="Poppins Medium"/>
              </a:rPr>
              <a:t>2024</a:t>
            </a:r>
            <a:r>
              <a:rPr sz="500" dirty="0">
                <a:solidFill>
                  <a:srgbClr val="000000"/>
                </a:solidFill>
                <a:latin typeface="+mj-lt"/>
                <a:ea typeface="Cambria" panose="02040503050406030204" pitchFamily="18" charset="0"/>
                <a:cs typeface="Poppins Medium"/>
                <a:sym typeface="Poppins Medium"/>
              </a:rPr>
              <a:t>. The market positioning of the leading </a:t>
            </a:r>
            <a:r>
              <a:rPr lang="en-US" sz="500" dirty="0">
                <a:solidFill>
                  <a:srgbClr val="000000"/>
                </a:solidFill>
                <a:latin typeface="+mj-lt"/>
                <a:ea typeface="Cambria" panose="02040503050406030204" pitchFamily="18" charset="0"/>
                <a:cs typeface="Poppins Medium"/>
                <a:sym typeface="Poppins Medium"/>
              </a:rPr>
              <a:t>player</a:t>
            </a:r>
            <a:r>
              <a:rPr sz="500" dirty="0">
                <a:solidFill>
                  <a:srgbClr val="000000"/>
                </a:solidFill>
                <a:latin typeface="+mj-lt"/>
                <a:ea typeface="Cambria" panose="02040503050406030204" pitchFamily="18" charset="0"/>
                <a:cs typeface="Poppins Medium"/>
                <a:sym typeface="Poppins Medium"/>
              </a:rPr>
              <a:t> is done considering the following points:</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{{company}} </a:t>
            </a:r>
            <a:r>
              <a:rPr lang="en-US" b="1" dirty="0"/>
              <a:t>- COMPANY OVERVIEW</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{{es}}</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{{rev}}</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{{e}}</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{{description}}</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{{company}}</a:t>
            </a:r>
            <a:r>
              <a:rPr lang="en-IN" sz="1800" b="1" dirty="0">
                <a:latin typeface="Poppins"/>
              </a:rPr>
              <a:t> </a:t>
            </a:r>
            <a:r>
              <a:rPr lang="en-US" b="1" dirty="0">
                <a:latin typeface="Poppins"/>
              </a:rPr>
              <a:t>-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{{company}}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{{company}}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14262</TotalTime>
  <Words>2434</Words>
  <Application>Microsoft Office PowerPoint</Application>
  <PresentationFormat>Widescreen</PresentationFormat>
  <Paragraphs>492</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122</cp:revision>
  <dcterms:created xsi:type="dcterms:W3CDTF">2024-08-12T13:13:25Z</dcterms:created>
  <dcterms:modified xsi:type="dcterms:W3CDTF">2025-09-18T06:21:17Z</dcterms:modified>
</cp:coreProperties>
</file>